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3B0B2-B9FC-4A3E-894C-78859B52EE88}" type="datetimeFigureOut">
              <a:rPr lang="ru-RU" smtClean="0"/>
              <a:t>27.07.2017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4CA6AA5-CA7D-4094-8397-205A98BEE5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9879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3B0B2-B9FC-4A3E-894C-78859B52EE88}" type="datetimeFigureOut">
              <a:rPr lang="ru-RU" smtClean="0"/>
              <a:t>27.07.2017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4CA6AA5-CA7D-4094-8397-205A98BEE5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2597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3B0B2-B9FC-4A3E-894C-78859B52EE88}" type="datetimeFigureOut">
              <a:rPr lang="ru-RU" smtClean="0"/>
              <a:t>27.07.2017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4CA6AA5-CA7D-4094-8397-205A98BEE52A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755624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3B0B2-B9FC-4A3E-894C-78859B52EE88}" type="datetimeFigureOut">
              <a:rPr lang="ru-RU" smtClean="0"/>
              <a:t>27.07.2017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4CA6AA5-CA7D-4094-8397-205A98BEE5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9199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3B0B2-B9FC-4A3E-894C-78859B52EE88}" type="datetimeFigureOut">
              <a:rPr lang="ru-RU" smtClean="0"/>
              <a:t>27.07.2017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4CA6AA5-CA7D-4094-8397-205A98BEE52A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635848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3B0B2-B9FC-4A3E-894C-78859B52EE88}" type="datetimeFigureOut">
              <a:rPr lang="ru-RU" smtClean="0"/>
              <a:t>27.07.2017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4CA6AA5-CA7D-4094-8397-205A98BEE5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0777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3B0B2-B9FC-4A3E-894C-78859B52EE88}" type="datetimeFigureOut">
              <a:rPr lang="ru-RU" smtClean="0"/>
              <a:t>27.07.2017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A6AA5-CA7D-4094-8397-205A98BEE5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98152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3B0B2-B9FC-4A3E-894C-78859B52EE88}" type="datetimeFigureOut">
              <a:rPr lang="ru-RU" smtClean="0"/>
              <a:t>27.07.2017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A6AA5-CA7D-4094-8397-205A98BEE5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1622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3B0B2-B9FC-4A3E-894C-78859B52EE88}" type="datetimeFigureOut">
              <a:rPr lang="ru-RU" smtClean="0"/>
              <a:t>27.07.2017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A6AA5-CA7D-4094-8397-205A98BEE5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4493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3B0B2-B9FC-4A3E-894C-78859B52EE88}" type="datetimeFigureOut">
              <a:rPr lang="ru-RU" smtClean="0"/>
              <a:t>27.07.2017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4CA6AA5-CA7D-4094-8397-205A98BEE5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8850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3B0B2-B9FC-4A3E-894C-78859B52EE88}" type="datetimeFigureOut">
              <a:rPr lang="ru-RU" smtClean="0"/>
              <a:t>27.07.2017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4CA6AA5-CA7D-4094-8397-205A98BEE5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8316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3B0B2-B9FC-4A3E-894C-78859B52EE88}" type="datetimeFigureOut">
              <a:rPr lang="ru-RU" smtClean="0"/>
              <a:t>27.07.2017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4CA6AA5-CA7D-4094-8397-205A98BEE5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7717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3B0B2-B9FC-4A3E-894C-78859B52EE88}" type="datetimeFigureOut">
              <a:rPr lang="ru-RU" smtClean="0"/>
              <a:t>27.07.2017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A6AA5-CA7D-4094-8397-205A98BEE5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26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3B0B2-B9FC-4A3E-894C-78859B52EE88}" type="datetimeFigureOut">
              <a:rPr lang="ru-RU" smtClean="0"/>
              <a:t>27.07.2017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A6AA5-CA7D-4094-8397-205A98BEE5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9274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3B0B2-B9FC-4A3E-894C-78859B52EE88}" type="datetimeFigureOut">
              <a:rPr lang="ru-RU" smtClean="0"/>
              <a:t>27.07.2017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A6AA5-CA7D-4094-8397-205A98BEE5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7249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3B0B2-B9FC-4A3E-894C-78859B52EE88}" type="datetimeFigureOut">
              <a:rPr lang="ru-RU" smtClean="0"/>
              <a:t>27.07.2017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4CA6AA5-CA7D-4094-8397-205A98BEE5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634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3B0B2-B9FC-4A3E-894C-78859B52EE88}" type="datetimeFigureOut">
              <a:rPr lang="ru-RU" smtClean="0"/>
              <a:t>27.07.2017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4CA6AA5-CA7D-4094-8397-205A98BEE5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7018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38423" y="1007150"/>
            <a:ext cx="8915399" cy="2262781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Готовимся к ЕГЭ</a:t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8</a:t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Теория</a:t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Чередование гласных в корне слова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G:\sova_2_1.png"/>
          <p:cNvPicPr/>
          <p:nvPr/>
        </p:nvPicPr>
        <p:blipFill>
          <a:blip r:embed="rId2" cstate="print"/>
          <a:srcRect l="13777" t="9726" r="13048" b="7852"/>
          <a:stretch>
            <a:fillRect/>
          </a:stretch>
        </p:blipFill>
        <p:spPr bwMode="auto">
          <a:xfrm>
            <a:off x="9520894" y="3885220"/>
            <a:ext cx="1752600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44969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4617" y="276061"/>
            <a:ext cx="9782904" cy="1280890"/>
          </a:xfrm>
        </p:spPr>
        <p:txBody>
          <a:bodyPr>
            <a:noAutofit/>
          </a:bodyPr>
          <a:lstStyle/>
          <a:p>
            <a:pPr algn="ctr"/>
            <a:r>
              <a:rPr lang="ru-RU" alt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Выбор гласной  зависит от суффикса «а</a:t>
            </a:r>
            <a:r>
              <a:rPr lang="ru-RU" alt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alt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59243" y="1556951"/>
            <a:ext cx="10145369" cy="5000367"/>
          </a:xfrm>
        </p:spPr>
        <p:txBody>
          <a:bodyPr>
            <a:normAutofit/>
          </a:bodyPr>
          <a:lstStyle/>
          <a:p>
            <a:r>
              <a:rPr lang="ru-RU" altLang="ru-RU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</a:t>
            </a:r>
            <a:r>
              <a:rPr lang="ru-RU" alt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altLang="ru-RU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бир</a:t>
            </a:r>
            <a:r>
              <a:rPr lang="ru-RU" alt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пер – пир; дер – </a:t>
            </a:r>
            <a:r>
              <a:rPr lang="ru-RU" altLang="ru-RU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</a:t>
            </a:r>
            <a:r>
              <a:rPr lang="ru-RU" alt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тер – тир; мер – мир; жег – жиг, чет – </a:t>
            </a:r>
            <a:r>
              <a:rPr lang="ru-RU" altLang="ru-RU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чит</a:t>
            </a:r>
            <a:r>
              <a:rPr lang="ru-RU" alt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altLang="ru-RU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блест</a:t>
            </a:r>
            <a:r>
              <a:rPr lang="ru-RU" alt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altLang="ru-RU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блист</a:t>
            </a:r>
            <a:r>
              <a:rPr lang="ru-RU" alt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стел – стил. </a:t>
            </a:r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после корня есть суффикс «а», то в корне пиши «и», если нет суффикса «а», то пиши «е»: соберу – собираю. </a:t>
            </a:r>
            <a:r>
              <a:rPr lang="ru-RU" altLang="ru-RU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Искл</a:t>
            </a:r>
            <a:r>
              <a:rPr lang="ru-RU" alt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.: сочетать – сочетание (чета). Запомнить: обжиг (от обжигать), выжига</a:t>
            </a:r>
            <a:r>
              <a:rPr lang="ru-RU" altLang="ru-RU" sz="2800" b="1" dirty="0" smtClean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 – ин -  а, я: снимать – снять</a:t>
            </a:r>
            <a:r>
              <a:rPr lang="ru-RU" alt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alt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2800" b="1" dirty="0" smtClean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Кос – </a:t>
            </a:r>
            <a:r>
              <a:rPr lang="ru-RU" altLang="ru-RU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кас</a:t>
            </a:r>
            <a:r>
              <a:rPr lang="ru-RU" alt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alt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корня есть суффикс «а», то в корне пиши «а»: касаться – коснуться.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305951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9184" y="434640"/>
            <a:ext cx="8911687" cy="1280890"/>
          </a:xfrm>
        </p:spPr>
        <p:txBody>
          <a:bodyPr>
            <a:noAutofit/>
          </a:bodyPr>
          <a:lstStyle/>
          <a:p>
            <a:pPr algn="ctr"/>
            <a:r>
              <a:rPr lang="ru-RU" alt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Выбор гласной  зависит от </a:t>
            </a:r>
            <a:r>
              <a:rPr lang="ru-RU" alt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ударения</a:t>
            </a:r>
            <a:r>
              <a:rPr lang="ru-RU" alt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3384" y="2174788"/>
            <a:ext cx="10071228" cy="3736433"/>
          </a:xfrm>
        </p:spPr>
        <p:txBody>
          <a:bodyPr>
            <a:normAutofit/>
          </a:bodyPr>
          <a:lstStyle/>
          <a:p>
            <a:r>
              <a:rPr lang="ru-RU" altLang="ru-RU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Твар</a:t>
            </a:r>
            <a:r>
              <a:rPr lang="ru-RU" alt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altLang="ru-RU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</a:t>
            </a:r>
            <a:r>
              <a:rPr lang="ru-RU" alt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клан – клон, </a:t>
            </a:r>
            <a:r>
              <a:rPr lang="ru-RU" altLang="ru-RU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гар</a:t>
            </a:r>
            <a:r>
              <a:rPr lang="ru-RU" alt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гор, </a:t>
            </a:r>
            <a:r>
              <a:rPr lang="ru-RU" altLang="ru-RU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пазд</a:t>
            </a:r>
            <a:r>
              <a:rPr lang="ru-RU" alt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altLang="ru-RU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позд</a:t>
            </a:r>
            <a:r>
              <a:rPr lang="ru-RU" alt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</a:t>
            </a:r>
            <a:r>
              <a:rPr lang="ru-RU" alt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 </a:t>
            </a:r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ударения пиши  «о»: кланяться – поклониться.  </a:t>
            </a:r>
            <a:r>
              <a:rPr lang="ru-RU" altLang="ru-RU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Искл</a:t>
            </a:r>
            <a:r>
              <a:rPr lang="ru-RU" alt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.: утварь, выгарки, изгарь, пригарь…</a:t>
            </a:r>
          </a:p>
          <a:p>
            <a:pPr marL="0" indent="0">
              <a:buNone/>
            </a:pPr>
            <a:endParaRPr lang="ru-RU" alt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</a:t>
            </a:r>
            <a:r>
              <a:rPr lang="ru-RU" alt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altLang="ru-RU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зор</a:t>
            </a:r>
            <a:r>
              <a:rPr lang="ru-RU" alt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</a:t>
            </a:r>
            <a:r>
              <a:rPr lang="ru-RU" alt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 </a:t>
            </a:r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ударения пиши «а»: зарница- зорька. </a:t>
            </a:r>
            <a:r>
              <a:rPr lang="ru-RU" altLang="ru-RU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Искл</a:t>
            </a:r>
            <a:r>
              <a:rPr lang="ru-RU" alt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.: зоревать.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6506029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3470" y="352261"/>
            <a:ext cx="10066638" cy="1280890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Выбор гласной  </a:t>
            </a: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зависит</a:t>
            </a:r>
            <a:b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последующей согласной</a:t>
            </a:r>
            <a:r>
              <a:rPr lang="ru-RU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62894" y="1779373"/>
            <a:ext cx="10367790" cy="4761470"/>
          </a:xfrm>
        </p:spPr>
        <p:txBody>
          <a:bodyPr>
            <a:normAutofit fontScale="92500" lnSpcReduction="10000"/>
          </a:bodyPr>
          <a:lstStyle/>
          <a:p>
            <a:r>
              <a:rPr lang="ru-RU" altLang="ru-RU" sz="2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Скак </a:t>
            </a:r>
            <a:r>
              <a:rPr lang="ru-RU" altLang="ru-RU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altLang="ru-RU" sz="2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скоч</a:t>
            </a:r>
            <a:r>
              <a:rPr lang="ru-RU" altLang="ru-RU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  «к» пиши «а», перед «ч» - «о»: скакать – вскочить.</a:t>
            </a:r>
            <a:r>
              <a:rPr lang="ru-RU" altLang="ru-RU" sz="2600" b="1" dirty="0">
                <a:solidFill>
                  <a:srgbClr val="3185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Искл</a:t>
            </a:r>
            <a:r>
              <a:rPr lang="ru-RU" altLang="ru-RU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.: скачок, скачи, скачу.  </a:t>
            </a:r>
            <a:r>
              <a:rPr lang="ru-RU" altLang="ru-RU" sz="2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Запомнить</a:t>
            </a:r>
            <a:r>
              <a:rPr lang="ru-RU" altLang="ru-RU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заскочи на часок (от « заскочить») – заскачи по комнате  от « заскакать»); перескочу через яму (от «перескочить») – перескачу (обгоню) (от «перескакать»).</a:t>
            </a:r>
          </a:p>
          <a:p>
            <a:pPr marL="0" indent="0">
              <a:buNone/>
            </a:pPr>
            <a:endParaRPr lang="ru-RU" altLang="ru-RU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2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Раст</a:t>
            </a:r>
            <a:r>
              <a:rPr lang="ru-RU" altLang="ru-RU" sz="2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altLang="ru-RU" sz="2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ращ</a:t>
            </a:r>
            <a:r>
              <a:rPr lang="ru-RU" altLang="ru-RU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рос</a:t>
            </a:r>
            <a:r>
              <a:rPr lang="ru-RU" altLang="ru-RU" sz="2600" b="1" dirty="0">
                <a:solidFill>
                  <a:srgbClr val="3185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 «</a:t>
            </a:r>
            <a:r>
              <a:rPr lang="ru-RU" alt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</a:t>
            </a:r>
            <a:r>
              <a:rPr lang="ru-RU" alt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«щ» пиши «а»: растение, выращенный, водоросли. </a:t>
            </a:r>
            <a:r>
              <a:rPr lang="ru-RU" altLang="ru-RU" sz="2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Искл</a:t>
            </a:r>
            <a:r>
              <a:rPr lang="ru-RU" altLang="ru-RU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.: росток, Ростов, Ростислав, ростовщик, отрасль, прорость и все производные от этих слов (росток – ростковый – выростковый). Запомнить: на вырост.</a:t>
            </a:r>
          </a:p>
          <a:p>
            <a:pPr marL="0" indent="0">
              <a:buNone/>
            </a:pPr>
            <a:endParaRPr lang="ru-RU" altLang="ru-RU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2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Лаг </a:t>
            </a:r>
            <a:r>
              <a:rPr lang="ru-RU" altLang="ru-RU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лож. </a:t>
            </a:r>
            <a:r>
              <a:rPr lang="ru-RU" alt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 «г» пиши «а», перед «ж» - «о»: предлагать – предложить. </a:t>
            </a:r>
            <a:r>
              <a:rPr lang="ru-RU" altLang="ru-RU" sz="2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Искл</a:t>
            </a:r>
            <a:r>
              <a:rPr lang="ru-RU" altLang="ru-RU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.: полог.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1842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73941" y="385212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ru-RU" alt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Выбор гласной  зависит от смысла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44130" y="1524000"/>
            <a:ext cx="9560482" cy="4387222"/>
          </a:xfrm>
        </p:spPr>
        <p:txBody>
          <a:bodyPr>
            <a:normAutofit/>
          </a:bodyPr>
          <a:lstStyle/>
          <a:p>
            <a:r>
              <a:rPr lang="ru-RU" alt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 </a:t>
            </a:r>
            <a:r>
              <a:rPr lang="ru-RU" alt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alt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мок. 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Мак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погружать в жидкость (обмакнуть кисть в краску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  Мок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пропускать (или не пропускать) жидкость, терять качества (промокать под дождем).</a:t>
            </a:r>
          </a:p>
          <a:p>
            <a:pPr marL="0" indent="0">
              <a:buNone/>
            </a:pP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Равн</a:t>
            </a:r>
            <a:r>
              <a:rPr lang="ru-RU" alt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altLang="ru-RU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ровн</a:t>
            </a:r>
            <a:r>
              <a:rPr lang="ru-RU" alt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Равн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одинаковый, равный (сравнять счет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Ровн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гладкий, ровный  (заровнять канаву, подровнять  волосы). </a:t>
            </a:r>
            <a:r>
              <a:rPr lang="ru-RU" alt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Искл</a:t>
            </a:r>
            <a:r>
              <a:rPr lang="ru-RU" alt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.: равнина, ровесник, поровну, уровень.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502231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alt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Плав – плов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alt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Плав </a:t>
            </a:r>
            <a:r>
              <a:rPr lang="ru-RU" alt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alt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плов.  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Всегда 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пишется «а», </a:t>
            </a:r>
            <a:endParaRPr lang="ru-RU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кроме </a:t>
            </a:r>
            <a:r>
              <a:rPr lang="ru-RU" alt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пловец, пловчиха, плывуны.</a:t>
            </a:r>
          </a:p>
          <a:p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5097457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</TotalTime>
  <Words>432</Words>
  <Application>Microsoft Office PowerPoint</Application>
  <PresentationFormat>Широкоэкранный</PresentationFormat>
  <Paragraphs>22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Times New Roman</vt:lpstr>
      <vt:lpstr>Wingdings 3</vt:lpstr>
      <vt:lpstr>Легкий дым</vt:lpstr>
      <vt:lpstr>Готовимся к ЕГЭ Задание 8 Теория Чередование гласных в корне слова</vt:lpstr>
      <vt:lpstr>Выбор гласной  зависит от суффикса «а» </vt:lpstr>
      <vt:lpstr>Выбор гласной  зависит от ударения </vt:lpstr>
      <vt:lpstr>Выбор гласной  зависит  от последующей согласной </vt:lpstr>
      <vt:lpstr>Выбор гласной  зависит от смысла</vt:lpstr>
      <vt:lpstr>Плав – плов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Готовимся к ЕГЭ Задание 8 Чередование гласных в корне слова</dc:title>
  <dc:creator>Пользователь Windows</dc:creator>
  <cp:lastModifiedBy>Пользователь Windows</cp:lastModifiedBy>
  <cp:revision>3</cp:revision>
  <dcterms:created xsi:type="dcterms:W3CDTF">2017-07-27T09:13:20Z</dcterms:created>
  <dcterms:modified xsi:type="dcterms:W3CDTF">2017-07-27T09:32:17Z</dcterms:modified>
</cp:coreProperties>
</file>